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1"/>
  </p:notesMasterIdLst>
  <p:sldIdLst>
    <p:sldId id="301" r:id="rId2"/>
    <p:sldId id="378" r:id="rId3"/>
    <p:sldId id="384" r:id="rId4"/>
    <p:sldId id="331" r:id="rId5"/>
    <p:sldId id="370" r:id="rId6"/>
    <p:sldId id="382" r:id="rId7"/>
    <p:sldId id="355" r:id="rId8"/>
    <p:sldId id="258" r:id="rId9"/>
    <p:sldId id="381" r:id="rId10"/>
    <p:sldId id="357" r:id="rId11"/>
    <p:sldId id="383" r:id="rId12"/>
    <p:sldId id="325" r:id="rId13"/>
    <p:sldId id="294" r:id="rId14"/>
    <p:sldId id="265" r:id="rId15"/>
    <p:sldId id="272" r:id="rId16"/>
    <p:sldId id="276" r:id="rId17"/>
    <p:sldId id="278" r:id="rId18"/>
    <p:sldId id="279" r:id="rId19"/>
    <p:sldId id="280" r:id="rId20"/>
    <p:sldId id="297" r:id="rId21"/>
    <p:sldId id="282" r:id="rId22"/>
    <p:sldId id="283" r:id="rId23"/>
    <p:sldId id="353" r:id="rId24"/>
    <p:sldId id="298" r:id="rId25"/>
    <p:sldId id="299" r:id="rId26"/>
    <p:sldId id="300" r:id="rId27"/>
    <p:sldId id="284" r:id="rId28"/>
    <p:sldId id="285" r:id="rId29"/>
    <p:sldId id="286" r:id="rId30"/>
    <p:sldId id="287" r:id="rId31"/>
    <p:sldId id="349" r:id="rId32"/>
    <p:sldId id="377" r:id="rId33"/>
    <p:sldId id="289" r:id="rId34"/>
    <p:sldId id="317" r:id="rId35"/>
    <p:sldId id="290" r:id="rId36"/>
    <p:sldId id="291" r:id="rId37"/>
    <p:sldId id="292" r:id="rId38"/>
    <p:sldId id="318" r:id="rId39"/>
    <p:sldId id="293" r:id="rId40"/>
  </p:sldIdLst>
  <p:sldSz cx="12192000" cy="6858000"/>
  <p:notesSz cx="6858000" cy="9144000"/>
  <p:embeddedFontLs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Open Sans" panose="020B0606030504020204" pitchFamily="34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74" d="100"/>
          <a:sy n="74" d="100"/>
        </p:scale>
        <p:origin x="56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344087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Being smart in business means knowing what’s just around the corner.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690336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rendering many older strategies obsolete even.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713672"/>
            <a:ext cx="109974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a lot of this stuff isn’t just speculation: it’s happening right now.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7244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2105602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gain a crystal ball with which to gaze into the future of internet marketing.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946778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be better prepared and in a better position than 99.9% of other marketers.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94047" y="3480178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examine a large number of different types of AI and machine learning in the context of digital marketing.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321354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 ensured that your websites manage to hold their position in the SERPs.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162530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create endless amounts of content in a second.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29" y="609600"/>
            <a:ext cx="5208341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936" y="2448311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Is AI And Machine Learning?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3124695"/>
            <a:ext cx="53340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Google As An AI-First Company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3094" y="3886200"/>
            <a:ext cx="5327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Preparing For Semantic Search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47029" y="4648200"/>
            <a:ext cx="5099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Big Data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5936" y="5406130"/>
            <a:ext cx="5325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Computer Vision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68787" y="2436757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Advertising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68787" y="3074313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Email Marketing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68787" y="3710387"/>
            <a:ext cx="53279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Chatbots</a:t>
            </a:r>
            <a:endParaRPr lang="en-US" sz="22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68787" y="4346461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Developing Your AI Skills – Using SQL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68786" y="5321089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Future Proof Your Marketing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9675" y="2344087"/>
            <a:ext cx="97726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learn and be ready for Artificial Intelligence in Digital Marketing!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9100" y="2362200"/>
            <a:ext cx="113919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means thinking ahead and preparing for inevitable changes that will impact the way business is conducted.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728178"/>
            <a:ext cx="8288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ensure that your websites manage to hold their position in the SERPs.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520368"/>
            <a:ext cx="7729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your advertising campaigns to remain profitable, and that your services remain relevant.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48168" y="4317303"/>
            <a:ext cx="6823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create endless amounts of content in a second.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838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50894" y="5603397"/>
            <a:ext cx="8290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know the different types of AI and machine learning in the context of digital marketing.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8168" y="5114238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 ready for the future of the industry.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Artificial Intelligence In Digital Marketing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936760"/>
            <a:ext cx="3315852" cy="465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Artificial Intelligence In Digital Marketing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86000"/>
            <a:ext cx="4891522" cy="369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Artificial Intelligence In Digital Marketing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133600"/>
            <a:ext cx="3455844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4475" y="2344087"/>
            <a:ext cx="91630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what allows a business to be resilient and to thrive in a changing environment.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2500" y="1997839"/>
            <a:ext cx="10287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to learn and be ready for Artificial Intelligence in Digital Marketing,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3036585"/>
            <a:ext cx="11049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Digital marketing is no different.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25975"/>
            <a:ext cx="10934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It’s affecting the way that SEO works, the tools and software we use, and the way that ads are displayed.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2690336"/>
            <a:ext cx="998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digital marketing singularity is just around the corner.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685800" y="1720840"/>
            <a:ext cx="10820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mistake that some big businesses make is to assume that they’re too big to fail and to coast along as they are. 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18297" y="2344087"/>
            <a:ext cx="1075540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 digital marketers, that means thinking about things that could impact on the face of marketing.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1028700" y="1997839"/>
            <a:ext cx="1013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Artificial Intelligence (AI) and machine learning have the potential to completely change the face of internet marketing,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</TotalTime>
  <Words>810</Words>
  <Application>Microsoft Office PowerPoint</Application>
  <PresentationFormat>Panorámica</PresentationFormat>
  <Paragraphs>62</Paragraphs>
  <Slides>39</Slides>
  <Notes>38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4" baseType="lpstr">
      <vt:lpstr>Calibri</vt:lpstr>
      <vt:lpstr>Open Sans</vt:lpstr>
      <vt:lpstr>Arial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Jose Romero</cp:lastModifiedBy>
  <cp:revision>872</cp:revision>
  <dcterms:modified xsi:type="dcterms:W3CDTF">2019-09-03T10:41:23Z</dcterms:modified>
</cp:coreProperties>
</file>